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78" r:id="rId2"/>
    <p:sldId id="1392" r:id="rId3"/>
    <p:sldId id="1393" r:id="rId4"/>
    <p:sldId id="1394" r:id="rId5"/>
    <p:sldId id="139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384. NAUPANGTE TANGKOTE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Children May be Heralds </a:t>
            </a:r>
          </a:p>
          <a:p>
            <a:r>
              <a:rPr lang="en-US" sz="1500" dirty="0"/>
              <a:t>Matt. 21:16</a:t>
            </a:r>
          </a:p>
          <a:p>
            <a:r>
              <a:rPr lang="en-US" sz="1500" dirty="0"/>
              <a:t>I Sterling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9819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ding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735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mite van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0976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284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778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0439"/>
            <a:ext cx="7886700" cy="3652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hawmsawn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uh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335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384. NAUPANGTE TANGKOTE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2018-12-15T06:24:44Z</dcterms:modified>
</cp:coreProperties>
</file>